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7" r:id="rId5"/>
    <p:sldId id="271" r:id="rId6"/>
    <p:sldId id="272" r:id="rId7"/>
    <p:sldId id="273" r:id="rId8"/>
    <p:sldId id="277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60" d="100"/>
          <a:sy n="60" d="100"/>
        </p:scale>
        <p:origin x="-1656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0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7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1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9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3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1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9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0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8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0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93859-ACA3-4500-9407-EC3AE2C5579D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E5F4-12C8-4C98-8376-0DA11620A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42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machinefinder.com/15686/image-gallery-x-photos-of-john-deere-forestry-harvesters-in-action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olib.cz/cz/image/id18655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err="1" smtClean="0">
                <a:solidFill>
                  <a:schemeClr val="bg1">
                    <a:lumMod val="50000"/>
                  </a:schemeClr>
                </a:solidFill>
              </a:rPr>
              <a:t>Fungi</a:t>
            </a:r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> II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Horák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0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Biotics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1201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Biotic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Insect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Game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stocks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Weeds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cs-CZ" dirty="0" err="1" smtClean="0"/>
              <a:t>Fungi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70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Forestry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operations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52" name="Obdélník 2051"/>
          <p:cNvSpPr/>
          <p:nvPr/>
        </p:nvSpPr>
        <p:spPr>
          <a:xfrm>
            <a:off x="4748956" y="5085184"/>
            <a:ext cx="2338235" cy="15724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66875"/>
            <a:ext cx="3681078" cy="133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3573016"/>
            <a:ext cx="8155441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444" y="2845053"/>
            <a:ext cx="11144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http://blog.machinefinder.com/wp-content/uploads/2013/07/harvesters_cat_IT4_942x45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461441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-15187"/>
            <a:ext cx="248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6"/>
              </a:rPr>
              <a:t>blog.machinefinder.com</a:t>
            </a:r>
            <a:endParaRPr lang="en-US" dirty="0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598" y="1666875"/>
            <a:ext cx="4627785" cy="1928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8"/>
          <p:cNvCxnSpPr/>
          <p:nvPr/>
        </p:nvCxnSpPr>
        <p:spPr>
          <a:xfrm>
            <a:off x="4329239" y="4365104"/>
            <a:ext cx="391516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251519" y="4526070"/>
            <a:ext cx="799288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627784" y="4797152"/>
            <a:ext cx="212117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6602798" y="4774187"/>
            <a:ext cx="1641610" cy="2296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212778" y="5026215"/>
            <a:ext cx="1641610" cy="2296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986174" y="5229200"/>
            <a:ext cx="29464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1640635" y="5445224"/>
            <a:ext cx="4962163" cy="2296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4303814" y="5874848"/>
            <a:ext cx="1276298" cy="2296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2867565" y="6021288"/>
            <a:ext cx="2352507" cy="2296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70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Fungal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pathogens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7151"/>
            <a:ext cx="6926342" cy="4491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3"/>
          <p:cNvCxnSpPr/>
          <p:nvPr/>
        </p:nvCxnSpPr>
        <p:spPr>
          <a:xfrm>
            <a:off x="107504" y="6381328"/>
            <a:ext cx="5112568" cy="7200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4499992" y="6545005"/>
            <a:ext cx="2232248" cy="3600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0" y="6714704"/>
            <a:ext cx="251520" cy="3600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148" name="Picture 4" descr="http://www.biolib.cz/IMG/GAL/1865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403" y="0"/>
            <a:ext cx="2568639" cy="176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7110825" y="1393397"/>
            <a:ext cx="1495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www.biolib.cz</a:t>
            </a:r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054123" y="1875486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Although some wood-decaying fungi are </a:t>
            </a:r>
            <a:r>
              <a:rPr lang="en-US" dirty="0" smtClean="0"/>
              <a:t>weak</a:t>
            </a:r>
            <a:r>
              <a:rPr lang="cs-CZ" dirty="0" smtClean="0"/>
              <a:t> </a:t>
            </a:r>
            <a:r>
              <a:rPr lang="en-US" dirty="0" smtClean="0"/>
              <a:t>parasites</a:t>
            </a:r>
            <a:r>
              <a:rPr lang="en-US" dirty="0"/>
              <a:t>, they may potentially cause emerging diseases when transferred to other areas</a:t>
            </a:r>
          </a:p>
        </p:txBody>
      </p:sp>
    </p:spTree>
    <p:extLst>
      <p:ext uri="{BB962C8B-B14F-4D97-AF65-F5344CB8AC3E}">
        <p14:creationId xmlns:p14="http://schemas.microsoft.com/office/powerpoint/2010/main" val="166544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F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ungi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as bio-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pesticides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567361" y="3969097"/>
            <a:ext cx="2795589" cy="9293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4" y="1844824"/>
            <a:ext cx="6922263" cy="501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http://upload.wikimedia.org/wikipedia/commons/thumb/6/67/Chondrostereum_purpureum_051120A.jpg/220px-Chondrostereum_purpureum_051120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269056" cy="151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-120171" y="1138217"/>
            <a:ext cx="2463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http://en.wikipedia.org/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1979712" y="6381328"/>
            <a:ext cx="396044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755576" y="6533728"/>
            <a:ext cx="178985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4427984" y="6540532"/>
            <a:ext cx="23762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30174" y="6732816"/>
            <a:ext cx="482985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292062"/>
            <a:ext cx="130492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7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Fungi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dead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wood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126" name="Picture 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7278473" cy="530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3"/>
          <p:cNvCxnSpPr/>
          <p:nvPr/>
        </p:nvCxnSpPr>
        <p:spPr>
          <a:xfrm>
            <a:off x="2339752" y="5589240"/>
            <a:ext cx="475252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411760" y="5741640"/>
            <a:ext cx="475252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5496" y="5894040"/>
            <a:ext cx="20162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35496" y="6237312"/>
            <a:ext cx="712879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761339" y="6525344"/>
            <a:ext cx="389889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127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95" y="110488"/>
            <a:ext cx="1809226" cy="310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8" name="Picture 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473" y="3429389"/>
            <a:ext cx="1865527" cy="3440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7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Forest protection against wood-decaying fungi appears to be relatively</a:t>
            </a:r>
            <a:r>
              <a:rPr lang="en-US" b="1" dirty="0" smtClean="0"/>
              <a:t> difficult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the main </a:t>
            </a:r>
            <a:r>
              <a:rPr lang="en-US" b="1" dirty="0" smtClean="0"/>
              <a:t>symptoms</a:t>
            </a:r>
            <a:r>
              <a:rPr lang="en-US" dirty="0" smtClean="0"/>
              <a:t> </a:t>
            </a:r>
            <a:r>
              <a:rPr lang="en-US" b="1" dirty="0" smtClean="0"/>
              <a:t>are</a:t>
            </a:r>
            <a:r>
              <a:rPr lang="en-US" dirty="0" smtClean="0"/>
              <a:t> almost </a:t>
            </a:r>
            <a:r>
              <a:rPr lang="en-US" b="1" dirty="0" smtClean="0"/>
              <a:t>conks</a:t>
            </a:r>
            <a:r>
              <a:rPr lang="en-US" dirty="0" smtClean="0"/>
              <a:t> that are the </a:t>
            </a:r>
            <a:r>
              <a:rPr lang="en-US" b="1" dirty="0" smtClean="0"/>
              <a:t>last product </a:t>
            </a:r>
            <a:r>
              <a:rPr lang="en-US" dirty="0" smtClean="0"/>
              <a:t>during the life </a:t>
            </a:r>
            <a:r>
              <a:rPr lang="en-US" b="1" dirty="0" smtClean="0"/>
              <a:t>of fungi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Thus, we are most able to </a:t>
            </a:r>
            <a:r>
              <a:rPr lang="en-US" b="1" dirty="0" smtClean="0"/>
              <a:t>see damage after </a:t>
            </a:r>
            <a:r>
              <a:rPr lang="en-US" dirty="0" smtClean="0"/>
              <a:t>the </a:t>
            </a:r>
            <a:r>
              <a:rPr lang="en-US" b="1" dirty="0" smtClean="0"/>
              <a:t>wood</a:t>
            </a:r>
            <a:r>
              <a:rPr lang="en-US" dirty="0" smtClean="0"/>
              <a:t> was </a:t>
            </a:r>
            <a:r>
              <a:rPr lang="en-US" b="1" dirty="0" smtClean="0"/>
              <a:t>degraded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main assumption in forest protection against bracket fungi is </a:t>
            </a:r>
            <a:r>
              <a:rPr lang="en-US" b="1" u="sng" dirty="0" smtClean="0"/>
              <a:t>prevention</a:t>
            </a:r>
            <a:r>
              <a:rPr lang="en-US" dirty="0" smtClean="0"/>
              <a:t> (e.g. </a:t>
            </a:r>
            <a:r>
              <a:rPr lang="en-US" dirty="0" smtClean="0"/>
              <a:t>d</a:t>
            </a:r>
            <a:r>
              <a:rPr lang="en-US" dirty="0" smtClean="0"/>
              <a:t>uring harvest)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44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07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119</Words>
  <Application>Microsoft Office PowerPoint</Application>
  <PresentationFormat>Předvádění na obrazovce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Forest Protection Fungi II</vt:lpstr>
      <vt:lpstr>Forest Protection</vt:lpstr>
      <vt:lpstr>Forest Protection</vt:lpstr>
      <vt:lpstr>Forest Protection Forestry operations</vt:lpstr>
      <vt:lpstr>Forest Protection Fungal pathogens</vt:lpstr>
      <vt:lpstr>Forest Protection Fungi as bio-pesticides</vt:lpstr>
      <vt:lpstr>Forest Protection Fungi and dead wood</vt:lpstr>
      <vt:lpstr>Forest Protection Conclusions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Forest Protection</dc:title>
  <dc:creator>Jakub Horak</dc:creator>
  <cp:lastModifiedBy>Jakub Horak</cp:lastModifiedBy>
  <cp:revision>66</cp:revision>
  <dcterms:created xsi:type="dcterms:W3CDTF">2014-02-07T09:27:52Z</dcterms:created>
  <dcterms:modified xsi:type="dcterms:W3CDTF">2014-03-26T13:48:17Z</dcterms:modified>
</cp:coreProperties>
</file>